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436" y="2540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11387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174336" y="-51276"/>
            <a:ext cx="2713290" cy="66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四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月十三日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A54C04E-924C-4ABF-961A-CA5AACAB1D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69" y="611038"/>
            <a:ext cx="1680434" cy="43490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246259" y="1477825"/>
            <a:ext cx="9019827" cy="3902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第二十八課       少吃糖果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8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抄寫：第二十八課  少吃糖果</a:t>
            </a:r>
            <a:r>
              <a:rPr lang="nl-NL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8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1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牙痛    2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哭    3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牙醫    4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以後  5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糖果   6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早晚   7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刷牙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18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至</a:t>
            </a:r>
            <a:r>
              <a:rPr lang="nl-NL" altLang="zh-TW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28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8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D.</a:t>
            </a:r>
            <a:r>
              <a:rPr lang="zh-TW" altLang="en-US" sz="2800" dirty="0"/>
              <a:t>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熟讀：第18至28課課文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F4B3F2A1-47D7-4001-A230-21D508042E26}"/>
              </a:ext>
            </a:extLst>
          </p:cNvPr>
          <p:cNvSpPr/>
          <p:nvPr/>
        </p:nvSpPr>
        <p:spPr>
          <a:xfrm>
            <a:off x="3383902" y="291281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4月13日  一年級(功課表） 第二十八課  少吃糖果</a:t>
            </a:r>
            <a:endParaRPr lang="nl-NL" altLang="zh-TW" dirty="0"/>
          </a:p>
          <a:p>
            <a:r>
              <a:rPr lang="zh-TW" altLang="en-US" dirty="0"/>
              <a:t>A 抄寫： 第27課課文一次</a:t>
            </a:r>
            <a:endParaRPr lang="nl-NL" altLang="zh-TW" dirty="0"/>
          </a:p>
          <a:p>
            <a:r>
              <a:rPr lang="zh-TW" altLang="en-US" dirty="0"/>
              <a:t>B 生字：(每組寫一行)1牙痛 2哭 3牙醫 4以後5糖果 6早晚 7刷牙</a:t>
            </a:r>
            <a:endParaRPr lang="nl-NL" altLang="zh-TW" dirty="0"/>
          </a:p>
          <a:p>
            <a:r>
              <a:rPr lang="zh-TW" altLang="en-US" dirty="0"/>
              <a:t>C 作業： 完成第18至28課</a:t>
            </a:r>
            <a:endParaRPr lang="nl-NL" altLang="zh-TW" dirty="0"/>
          </a:p>
          <a:p>
            <a:r>
              <a:rPr lang="zh-TW" altLang="en-US" dirty="0"/>
              <a:t>D 熟讀：第18至28課課文</a:t>
            </a:r>
            <a:endParaRPr lang="nl-NL" altLang="zh-TW" dirty="0"/>
          </a:p>
          <a:p>
            <a:r>
              <a:rPr lang="zh-TW" altLang="en-US" dirty="0"/>
              <a:t>請將作業第26, 27, 28課答案放上學校網頁</a:t>
            </a:r>
          </a:p>
        </p:txBody>
      </p:sp>
    </p:spTree>
    <p:extLst>
      <p:ext uri="{BB962C8B-B14F-4D97-AF65-F5344CB8AC3E}">
        <p14:creationId xmlns:p14="http://schemas.microsoft.com/office/powerpoint/2010/main" val="347821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151</Words>
  <Application>Microsoft Office PowerPoint</Application>
  <PresentationFormat>寬螢幕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DFKai-SB</vt:lpstr>
      <vt:lpstr>FZZhongKai-B08</vt:lpstr>
      <vt:lpstr>PMingLiU</vt:lpstr>
      <vt:lpstr>PMingLiU</vt:lpstr>
      <vt:lpstr>華康中楷體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82</cp:revision>
  <dcterms:created xsi:type="dcterms:W3CDTF">2021-09-27T08:40:27Z</dcterms:created>
  <dcterms:modified xsi:type="dcterms:W3CDTF">2024-04-13T15:15:22Z</dcterms:modified>
</cp:coreProperties>
</file>